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FF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04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2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1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6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4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6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2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0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48A5F-FB1B-4A02-A8B6-BCC15C90399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C1D0C-A56E-4651-A659-28A00CDC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2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Direct and Indirect Object Pronoun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3048000"/>
            <a:ext cx="5562600" cy="838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Period E, </a:t>
            </a:r>
            <a:r>
              <a:rPr lang="en-US" dirty="0" err="1" smtClean="0"/>
              <a:t>Cuyler</a:t>
            </a:r>
            <a:r>
              <a:rPr lang="en-US" dirty="0" smtClean="0"/>
              <a:t>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0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69460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43000"/>
                <a:gridCol w="1143000"/>
                <a:gridCol w="1143000"/>
                <a:gridCol w="1143000"/>
                <a:gridCol w="2286000"/>
                <a:gridCol w="2286000"/>
              </a:tblGrid>
              <a:tr h="78698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Direct Object Pronouns</a:t>
                      </a:r>
                      <a:endParaRPr lang="en-US" sz="20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English</a:t>
                      </a:r>
                      <a:r>
                        <a:rPr lang="en-US" sz="2000" baseline="0" dirty="0" smtClean="0"/>
                        <a:t> Translation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In English</a:t>
                      </a:r>
                      <a:endParaRPr lang="en-US" sz="20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Indirect Object Pronouns</a:t>
                      </a:r>
                      <a:endParaRPr lang="en-US" sz="2000" dirty="0"/>
                    </a:p>
                  </a:txBody>
                  <a:tcP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English Translation In</a:t>
                      </a:r>
                      <a:r>
                        <a:rPr lang="en-US" sz="2000" baseline="0" dirty="0" smtClean="0"/>
                        <a:t> English</a:t>
                      </a:r>
                      <a:endParaRPr lang="en-US" sz="2000" dirty="0"/>
                    </a:p>
                  </a:txBody>
                  <a:tcPr>
                    <a:solidFill>
                      <a:srgbClr val="009999"/>
                    </a:solidFill>
                  </a:tcPr>
                </a:tc>
              </a:tr>
              <a:tr h="101183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m'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I am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m'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me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  <a:tr h="101183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t'</a:t>
                      </a:r>
                      <a:endParaRPr lang="en-US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You 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</a:t>
                      </a:r>
                    </a:p>
                    <a:p>
                      <a:pPr algn="ctr"/>
                      <a:r>
                        <a:rPr lang="fr-FR" sz="1800" b="1" i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t'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you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  <a:tr h="1011836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l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l'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Elle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l'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He is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She is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l/Elle</a:t>
                      </a:r>
                    </a:p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him/her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  <a:tr h="101183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nous</a:t>
                      </a:r>
                      <a:endParaRPr lang="en-US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mtClean="0"/>
                    </a:p>
                    <a:p>
                      <a:pPr algn="ctr"/>
                      <a:r>
                        <a:rPr lang="en-US" smtClean="0"/>
                        <a:t>We are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nous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us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  <a:tr h="101183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Vous</a:t>
                      </a:r>
                    </a:p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vous</a:t>
                      </a:r>
                      <a:endParaRPr lang="en-US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You all are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Vous</a:t>
                      </a:r>
                    </a:p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vous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you all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  <a:tr h="101183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ls/</a:t>
                      </a:r>
                      <a:r>
                        <a:rPr lang="en-US" dirty="0" err="1" smtClean="0">
                          <a:latin typeface="+mn-lt"/>
                          <a:cs typeface="Times New Roman" pitchFamily="18" charset="0"/>
                        </a:rPr>
                        <a:t>Elles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They are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ls/</a:t>
                      </a:r>
                      <a:r>
                        <a:rPr lang="en-US" dirty="0" err="1" smtClean="0">
                          <a:latin typeface="+mn-lt"/>
                          <a:cs typeface="Times New Roman" pitchFamily="18" charset="0"/>
                        </a:rPr>
                        <a:t>Elles</a:t>
                      </a:r>
                      <a:endParaRPr lang="en-US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leur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them</a:t>
                      </a:r>
                      <a:endParaRPr lang="en-US" dirty="0"/>
                    </a:p>
                  </a:txBody>
                  <a:tcPr>
                    <a:solidFill>
                      <a:srgbClr val="00CC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507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8527" y="152400"/>
            <a:ext cx="6966972" cy="15696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Where Do You Put The</a:t>
            </a:r>
          </a:p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Object Pronoun in French?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599" y="1722060"/>
            <a:ext cx="70648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-You put them after the noun in place of the usual pronouns for each noun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48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056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Présent</a:t>
            </a:r>
            <a:endParaRPr lang="en-US" b="1" u="sng" dirty="0" smtClean="0"/>
          </a:p>
          <a:p>
            <a:r>
              <a:rPr lang="en-US" dirty="0" smtClean="0"/>
              <a:t>Je la </a:t>
            </a:r>
            <a:r>
              <a:rPr lang="en-US" dirty="0" err="1" smtClean="0"/>
              <a:t>regarde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endParaRPr lang="en-US" dirty="0" smtClean="0"/>
          </a:p>
          <a:p>
            <a:r>
              <a:rPr lang="en-US" b="1" u="sng" dirty="0" err="1" smtClean="0"/>
              <a:t>Imparfait</a:t>
            </a:r>
            <a:endParaRPr lang="en-US" b="1" u="sng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le </a:t>
            </a:r>
            <a:r>
              <a:rPr lang="en-US" dirty="0" err="1" smtClean="0"/>
              <a:t>mangeais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disais</a:t>
            </a:r>
            <a:endParaRPr lang="en-US" dirty="0" smtClean="0"/>
          </a:p>
          <a:p>
            <a:r>
              <a:rPr lang="en-US" b="1" u="sng" dirty="0" smtClean="0"/>
              <a:t>Passé </a:t>
            </a:r>
            <a:r>
              <a:rPr lang="en-US" b="1" u="sng" dirty="0" err="1" smtClean="0"/>
              <a:t>composé</a:t>
            </a:r>
            <a:endParaRPr lang="en-US" b="1" u="sng" dirty="0" smtClean="0"/>
          </a:p>
          <a:p>
            <a:r>
              <a:rPr lang="en-US" dirty="0" smtClean="0"/>
              <a:t>Nous les </a:t>
            </a:r>
            <a:r>
              <a:rPr lang="en-US" dirty="0" err="1" smtClean="0"/>
              <a:t>avons</a:t>
            </a:r>
            <a:r>
              <a:rPr lang="en-US" dirty="0" smtClean="0"/>
              <a:t> finis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envoyé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33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05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585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131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Direct and Indirect Object Pronoun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Cuyler Campbell</dc:creator>
  <cp:keywords>Ninja</cp:keywords>
  <cp:lastModifiedBy>PNHS Student</cp:lastModifiedBy>
  <cp:revision>5</cp:revision>
  <dcterms:created xsi:type="dcterms:W3CDTF">2013-01-29T16:07:54Z</dcterms:created>
  <dcterms:modified xsi:type="dcterms:W3CDTF">2013-01-30T16:19:02Z</dcterms:modified>
</cp:coreProperties>
</file>